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60" r:id="rId3"/>
    <p:sldId id="261" r:id="rId4"/>
    <p:sldId id="290" r:id="rId5"/>
    <p:sldId id="277" r:id="rId6"/>
    <p:sldId id="278" r:id="rId7"/>
    <p:sldId id="279" r:id="rId8"/>
    <p:sldId id="280" r:id="rId9"/>
    <p:sldId id="281" r:id="rId10"/>
    <p:sldId id="297" r:id="rId11"/>
    <p:sldId id="259" r:id="rId12"/>
    <p:sldId id="258" r:id="rId13"/>
    <p:sldId id="266" r:id="rId14"/>
    <p:sldId id="269" r:id="rId15"/>
    <p:sldId id="275" r:id="rId16"/>
    <p:sldId id="265" r:id="rId17"/>
    <p:sldId id="268" r:id="rId18"/>
    <p:sldId id="271" r:id="rId19"/>
    <p:sldId id="270" r:id="rId20"/>
    <p:sldId id="293" r:id="rId21"/>
    <p:sldId id="292" r:id="rId22"/>
    <p:sldId id="29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D60093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0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27D-A54C-4674-B7CC-A33E739D7FD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98C25D-FB75-47A8-BDCC-6F30EECBA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27D-A54C-4674-B7CC-A33E739D7FD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25D-FB75-47A8-BDCC-6F30EECBA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27D-A54C-4674-B7CC-A33E739D7FD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25D-FB75-47A8-BDCC-6F30EECBA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27D-A54C-4674-B7CC-A33E739D7FD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98C25D-FB75-47A8-BDCC-6F30EECBA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27D-A54C-4674-B7CC-A33E739D7FD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25D-FB75-47A8-BDCC-6F30EECBA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27D-A54C-4674-B7CC-A33E739D7FD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25D-FB75-47A8-BDCC-6F30EECBA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27D-A54C-4674-B7CC-A33E739D7FD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98C25D-FB75-47A8-BDCC-6F30EECBA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27D-A54C-4674-B7CC-A33E739D7FD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25D-FB75-47A8-BDCC-6F30EECBA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27D-A54C-4674-B7CC-A33E739D7FD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25D-FB75-47A8-BDCC-6F30EECBA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27D-A54C-4674-B7CC-A33E739D7FD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25D-FB75-47A8-BDCC-6F30EECBA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27D-A54C-4674-B7CC-A33E739D7FD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C25D-FB75-47A8-BDCC-6F30EECBA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98327D-A54C-4674-B7CC-A33E739D7FD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98C25D-FB75-47A8-BDCC-6F30EECBA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71546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000" b="1" dirty="0" smtClean="0">
                <a:solidFill>
                  <a:srgbClr val="FFC000"/>
                </a:solidFill>
              </a:rPr>
              <a:t>Український  віночок</a:t>
            </a:r>
            <a:endParaRPr lang="ru-RU" sz="8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yslan\Desktop\400_F_24028029_7VS4SdXJHUBOK3hfoaR56TMac670gB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641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357826"/>
            <a:ext cx="7776864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</a:t>
            </a:r>
            <a:r>
              <a:rPr lang="uk-UA" sz="3200" dirty="0" err="1" smtClean="0"/>
              <a:t>-Давайте</a:t>
            </a:r>
            <a:r>
              <a:rPr lang="uk-UA" sz="3200" dirty="0" smtClean="0"/>
              <a:t>  дружно  сплетемо  </a:t>
            </a:r>
            <a:r>
              <a:rPr lang="uk-UA" sz="3200" dirty="0" err="1" smtClean="0"/>
              <a:t>свй</a:t>
            </a:r>
            <a:r>
              <a:rPr lang="uk-UA" sz="3200" dirty="0" smtClean="0"/>
              <a:t>  вінок!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9" descr="Тисячелистник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0"/>
            <a:ext cx="7286676" cy="664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 descr="Барвинок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0"/>
            <a:ext cx="70009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Любисток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4390208" cy="3950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538784" y="533400"/>
            <a:ext cx="29718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538847" y="1447802"/>
            <a:ext cx="2971800" cy="42061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Объект 4" descr="Василек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285992"/>
            <a:ext cx="4959379" cy="4127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Мак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14290"/>
            <a:ext cx="6715172" cy="6429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plantus.ru/sites/default/files/malva_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Бессмертник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0"/>
            <a:ext cx="692948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Ромашка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0"/>
            <a:ext cx="66437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Хмель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0"/>
            <a:ext cx="671517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Бархатцы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0"/>
            <a:ext cx="66437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yslan\Desktop\400_F_24028029_7VS4SdXJHUBOK3hfoaR56TMac670gB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641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357826"/>
            <a:ext cx="7776864" cy="156966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-  Який  зараз  місяць?</a:t>
            </a:r>
          </a:p>
          <a:p>
            <a:r>
              <a:rPr lang="uk-UA" sz="3200" dirty="0" smtClean="0"/>
              <a:t> -  Чим  він  славиться?</a:t>
            </a:r>
          </a:p>
          <a:p>
            <a:r>
              <a:rPr lang="uk-UA" sz="3200" dirty="0" smtClean="0"/>
              <a:t>-   Охарактеризуйте</a:t>
            </a:r>
            <a:r>
              <a:rPr lang="uk-UA" sz="3200" smtClean="0"/>
              <a:t>, який  </a:t>
            </a:r>
            <a:r>
              <a:rPr lang="uk-UA" sz="3200" dirty="0" smtClean="0"/>
              <a:t>місяць  квітень</a:t>
            </a:r>
            <a:r>
              <a:rPr lang="ru-RU" sz="3200" dirty="0" smtClean="0"/>
              <a:t> ?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yslan\Desktop\400_F_24028029_7VS4SdXJHUBOK3hfoaR56TMac670gB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641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357826"/>
            <a:ext cx="7776864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-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5572140"/>
            <a:ext cx="7776864" cy="107721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-  Робота  над  поширенням </a:t>
            </a:r>
          </a:p>
          <a:p>
            <a:r>
              <a:rPr lang="uk-UA" sz="3200" dirty="0" smtClean="0"/>
              <a:t>       тексту   </a:t>
            </a:r>
            <a:r>
              <a:rPr lang="uk-UA" sz="3200" dirty="0" err="1" smtClean="0"/>
              <a:t>“Віночок”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yslan\Desktop\400_F_24028029_7VS4SdXJHUBOK3hfoaR56TMac670gB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641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357826"/>
            <a:ext cx="7776864" cy="107721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- </a:t>
            </a:r>
            <a:r>
              <a:rPr lang="uk-UA" sz="3200" dirty="0" err="1" smtClean="0"/>
              <a:t>Зачитування</a:t>
            </a:r>
            <a:r>
              <a:rPr lang="uk-UA" sz="3200" dirty="0" smtClean="0"/>
              <a:t>   тексту , поширеного  за  допомогою  прикметників.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71546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000" b="1" dirty="0" smtClean="0">
                <a:solidFill>
                  <a:srgbClr val="FFC000"/>
                </a:solidFill>
              </a:rPr>
              <a:t>Український  віночок</a:t>
            </a:r>
            <a:endParaRPr lang="ru-RU" sz="80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www.proza.ru/pics/2014/03/19/15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yslan\Desktop\400_F_24028029_7VS4SdXJHUBOK3hfoaR56TMac670gB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641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196752"/>
            <a:ext cx="3960440" cy="304698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2800" dirty="0" smtClean="0"/>
              <a:t>- </a:t>
            </a:r>
            <a:r>
              <a:rPr lang="uk-UA" sz="3200" dirty="0" smtClean="0"/>
              <a:t>Подивіться на українку.</a:t>
            </a:r>
          </a:p>
          <a:p>
            <a:r>
              <a:rPr lang="uk-UA" sz="3200" dirty="0"/>
              <a:t> </a:t>
            </a:r>
            <a:r>
              <a:rPr lang="uk-UA" sz="3200" dirty="0" smtClean="0"/>
              <a:t>- Як ви вважаєте ,</a:t>
            </a:r>
          </a:p>
          <a:p>
            <a:r>
              <a:rPr lang="uk-UA" sz="3200" dirty="0" smtClean="0"/>
              <a:t> чого не вистачає </a:t>
            </a:r>
          </a:p>
          <a:p>
            <a:r>
              <a:rPr lang="uk-UA" sz="3200" dirty="0" smtClean="0"/>
              <a:t>до її вбрання?</a:t>
            </a:r>
          </a:p>
          <a:p>
            <a:r>
              <a:rPr lang="uk-UA" sz="3200" dirty="0" smtClean="0"/>
              <a:t> </a:t>
            </a:r>
            <a:endParaRPr lang="ru-RU" sz="3200" dirty="0"/>
          </a:p>
        </p:txBody>
      </p:sp>
      <p:pic>
        <p:nvPicPr>
          <p:cNvPr id="6" name="Picture 4" descr="C:\Users\Ryslan\Desktop\Снимок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214422"/>
            <a:ext cx="847479" cy="648072"/>
          </a:xfrm>
          <a:prstGeom prst="rect">
            <a:avLst/>
          </a:prstGeom>
          <a:noFill/>
        </p:spPr>
      </p:pic>
      <p:pic>
        <p:nvPicPr>
          <p:cNvPr id="3" name="Picture 2" descr="C:\Users\Оля\Desktop\9db9bd57aa284a616fda015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71480"/>
            <a:ext cx="442912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69" y="500042"/>
            <a:ext cx="8629711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1000" y="0"/>
            <a:ext cx="800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5400" b="1" u="sng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«Асоціативний кущ»</a:t>
            </a:r>
            <a:endParaRPr lang="uk-UA" sz="5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29000" y="2971800"/>
            <a:ext cx="22098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0000"/>
                </a:solidFill>
              </a:rPr>
              <a:t>вінок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209800" y="1066800"/>
            <a:ext cx="44958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15000" y="3048000"/>
            <a:ext cx="34290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0" y="3124200"/>
            <a:ext cx="33528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38400" y="4800600"/>
            <a:ext cx="42672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78486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5400" b="1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«Асоціативний кущ»</a:t>
            </a:r>
            <a:r>
              <a:rPr lang="uk-UA" sz="5400" b="1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</a:rPr>
              <a:t/>
            </a:r>
            <a:br>
              <a:rPr lang="uk-UA" sz="5400" b="1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</a:rPr>
            </a:br>
            <a:endParaRPr lang="ru-RU" sz="5400" b="1" u="sng" dirty="0"/>
          </a:p>
        </p:txBody>
      </p:sp>
      <p:sp>
        <p:nvSpPr>
          <p:cNvPr id="5" name="Овал 4"/>
          <p:cNvSpPr/>
          <p:nvPr/>
        </p:nvSpPr>
        <p:spPr>
          <a:xfrm>
            <a:off x="3429000" y="2971800"/>
            <a:ext cx="22098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0000"/>
                </a:solidFill>
              </a:rPr>
              <a:t>вінок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09800" y="1066800"/>
            <a:ext cx="44958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прикраса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15000" y="3048000"/>
            <a:ext cx="34290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3124200"/>
            <a:ext cx="33528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38400" y="4800600"/>
            <a:ext cx="42672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848600" cy="1036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5400" b="1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«Асоціативний кущ»</a:t>
            </a:r>
            <a:r>
              <a:rPr lang="uk-UA" sz="5400" b="1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</a:rPr>
              <a:t/>
            </a:r>
            <a:br>
              <a:rPr lang="uk-UA" sz="5400" b="1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</a:rPr>
            </a:br>
            <a:endParaRPr lang="ru-RU" sz="5400" b="1" u="sng" dirty="0"/>
          </a:p>
        </p:txBody>
      </p:sp>
      <p:sp>
        <p:nvSpPr>
          <p:cNvPr id="3" name="Овал 2"/>
          <p:cNvSpPr/>
          <p:nvPr/>
        </p:nvSpPr>
        <p:spPr>
          <a:xfrm>
            <a:off x="3429000" y="2971800"/>
            <a:ext cx="22098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0000"/>
                </a:solidFill>
              </a:rPr>
              <a:t>вінок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09800" y="1066800"/>
            <a:ext cx="44958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прикраса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15000" y="3048000"/>
            <a:ext cx="34290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стрічки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3124200"/>
            <a:ext cx="33528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38400" y="4800600"/>
            <a:ext cx="42672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848600" cy="1036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5400" b="1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«Асоціативний кущ»</a:t>
            </a:r>
            <a:r>
              <a:rPr lang="uk-UA" sz="5400" b="1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</a:rPr>
              <a:t/>
            </a:r>
            <a:br>
              <a:rPr lang="uk-UA" sz="5400" b="1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</a:rPr>
            </a:br>
            <a:endParaRPr lang="ru-RU" sz="5400" b="1" u="sng" dirty="0"/>
          </a:p>
        </p:txBody>
      </p:sp>
      <p:sp>
        <p:nvSpPr>
          <p:cNvPr id="3" name="Овал 2"/>
          <p:cNvSpPr/>
          <p:nvPr/>
        </p:nvSpPr>
        <p:spPr>
          <a:xfrm>
            <a:off x="3429000" y="2971800"/>
            <a:ext cx="22098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0000"/>
                </a:solidFill>
              </a:rPr>
              <a:t>вінок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09800" y="1066800"/>
            <a:ext cx="44958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прикраса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15000" y="3048000"/>
            <a:ext cx="34290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стрічки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3124200"/>
            <a:ext cx="33528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квіти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38400" y="4800600"/>
            <a:ext cx="42672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249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5400" b="1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«Асоціативний кущ»</a:t>
            </a:r>
            <a:r>
              <a:rPr lang="uk-UA" sz="5400" b="1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</a:rPr>
              <a:t/>
            </a:r>
            <a:br>
              <a:rPr lang="uk-UA" sz="5400" b="1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</a:rPr>
            </a:br>
            <a:endParaRPr lang="ru-RU" sz="5400" b="1" u="sng" dirty="0"/>
          </a:p>
        </p:txBody>
      </p:sp>
      <p:sp>
        <p:nvSpPr>
          <p:cNvPr id="3" name="Овал 2"/>
          <p:cNvSpPr/>
          <p:nvPr/>
        </p:nvSpPr>
        <p:spPr>
          <a:xfrm>
            <a:off x="3429000" y="2971800"/>
            <a:ext cx="22098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0000"/>
                </a:solidFill>
              </a:rPr>
              <a:t>вінок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09800" y="1066800"/>
            <a:ext cx="44958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прикраса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15000" y="3048000"/>
            <a:ext cx="34290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стрічки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3124200"/>
            <a:ext cx="33528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квіти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38400" y="4800600"/>
            <a:ext cx="42672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оберіг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109</Words>
  <Application>Microsoft Office PowerPoint</Application>
  <PresentationFormat>On-screen Show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Трек</vt:lpstr>
      <vt:lpstr>Slide 1</vt:lpstr>
      <vt:lpstr>Slide 2</vt:lpstr>
      <vt:lpstr>Slide 3</vt:lpstr>
      <vt:lpstr>Slide 4</vt:lpstr>
      <vt:lpstr>Slide 5</vt:lpstr>
      <vt:lpstr>«Асоціативний кущ» </vt:lpstr>
      <vt:lpstr>«Асоціативний кущ» </vt:lpstr>
      <vt:lpstr>«Асоціативний кущ» </vt:lpstr>
      <vt:lpstr>«Асоціативний кущ»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Оля</cp:lastModifiedBy>
  <cp:revision>34</cp:revision>
  <dcterms:created xsi:type="dcterms:W3CDTF">2013-11-09T11:09:59Z</dcterms:created>
  <dcterms:modified xsi:type="dcterms:W3CDTF">2016-04-14T14:10:42Z</dcterms:modified>
</cp:coreProperties>
</file>