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4628-B3C9-4269-B579-2C542DAE363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EC0B33-BE30-426B-858F-389CFBE94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4628-B3C9-4269-B579-2C542DAE363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0B33-BE30-426B-858F-389CFBE94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4628-B3C9-4269-B579-2C542DAE363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0B33-BE30-426B-858F-389CFBE94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4628-B3C9-4269-B579-2C542DAE363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EC0B33-BE30-426B-858F-389CFBE94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4628-B3C9-4269-B579-2C542DAE363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0B33-BE30-426B-858F-389CFBE94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4628-B3C9-4269-B579-2C542DAE363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0B33-BE30-426B-858F-389CFBE94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4628-B3C9-4269-B579-2C542DAE363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EC0B33-BE30-426B-858F-389CFBE94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4628-B3C9-4269-B579-2C542DAE363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0B33-BE30-426B-858F-389CFBE94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4628-B3C9-4269-B579-2C542DAE363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0B33-BE30-426B-858F-389CFBE94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4628-B3C9-4269-B579-2C542DAE363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0B33-BE30-426B-858F-389CFBE94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4628-B3C9-4269-B579-2C542DAE363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0B33-BE30-426B-858F-389CFBE94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0A4628-B3C9-4269-B579-2C542DAE363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EC0B33-BE30-426B-858F-389CFBE94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902" y="254951"/>
            <a:ext cx="9151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Безпечна праця батьків – моє щасливе майбутнє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00034" y="1071546"/>
            <a:ext cx="842968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Мета.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Підвищити обізнаність дітей щодо права на безпечні та здорові  умови праці.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Формувати культуру безпеки праці.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Виховувати у дітей відповідальне            ставлення до безпечного  поводження на робочому місці.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Підвищити відповідальність батьків за свою власну безпеку.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Обладнання: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дитячі малюнки,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фотовернісаж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 професій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виставка літератури до теми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Охорона праці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святково прикрашений клас.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Ведуча.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Мені відомо, що учні нашого класу  складали пам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ятку-настанову для батьків. Пропоную її послухати.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Учень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Настанови для батьків.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*Кожного ранку прокидайтесь веселі і життєрадісні.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*Будьте уважні і обережні по дорозі на роботу.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*Перед початком роботи переконайтеся, що ваше робоче місце в порядку.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*Працюйте зосереджено, обов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язково дотримуйтесь правил безпечної праці.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*Не дозволяйте стороннім людям відволікати вас від роботи.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*На роботі думайте про приємні події у своєму житті, для цього тримайте    поряд наші фото.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*У жодному разі не ризикуйте заради роботи.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*Вирішуйте суперечки мирним шляхом.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*Не затримуйтесь на роботі та по дорозі з роботи, поспішайте до своїх дітей.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*Будьте уважні і обережні, йдучи додому!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Вчитель.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Пропоную вам скласти віночок побажань для своїх тат і мам, які щодня ідуть працювати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(роздаю учням паперові квіточки, на яких вони пишуть побажання і приклеюють їх до віночка на дошці).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818" name="Picture 2" descr="C:\Documents and Settings\Admin\Мои документы\Мои рисунки\gaz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768" y="3500438"/>
            <a:ext cx="4000528" cy="3007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928794" y="142852"/>
            <a:ext cx="45021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Охорона праці в школі.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14282" y="785794"/>
            <a:ext cx="878687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Ведуча.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Сьогодні наша розмова про охорону праці. Учень навчається, вчитель навчає, - це наша шкільна робота. Звичайно, вона не така небезпечна, як робота будівельника, і не така напружена, як робота водія, але вона також має бути захищена. Цей захист регламентують певні закони, правила та нормативні документи.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(виступ учнів 3-го класу)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учень.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вберегтися від лихої долі,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Потрібна охорона праці в школі.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вкаже вихід з різних ситуацій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охорону праці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учень.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створити для навчання,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умови гарні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встановлені для шкіл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Норми санітарні.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учень.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Розмір класів визначають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режим провітрювання,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Висоту столів включають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норми освітлення.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учень.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дотримувався правил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школі кожен працівник.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 для охорони праці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Спеціальний керівник.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(це директор керівник, а заступник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помічник)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3" name="Picture 3" descr="C:\Documents and Settings\Admin\Мои документы\Мои рисунки\41754757_shkola_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3116"/>
            <a:ext cx="4299748" cy="3294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1"/>
      <p:bldP spid="358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214290"/>
            <a:ext cx="850112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учень.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 ніж стати до роботи,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Набувати знань багаж.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 отримати повинні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Спеціальний інструктаж.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 бува вступним, первинним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 позаплановим також.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учень.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журналі інструктаж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Вчитель реєструє.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Ставлять підписи всі учні,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 той, хто інструктує.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учень.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інструкцій в кабінетах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ступиш і кроку.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 уважно всі вивчають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початку року.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вони передбачають,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Вірно діяти навчають.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Ведучий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Особливо уважним треба бути, розпочинаючи роботу в кабінетах хімії, фізики, біології, інформатики, праці. Тому їх ще називають кабінетами підвищеної небезпеки.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866" name="Picture 2" descr="C:\Documents and Settings\Admin\Мои документы\Мои рисунки\01_ukrainskaya-shkola-v-moskve-mozhet-otkrytsya-k-1-sentyabr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1855" y="1090613"/>
            <a:ext cx="5000625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2844" y="214290"/>
            <a:ext cx="85725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1.Хімія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кабінеті хімії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Поводьтесь належно.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кислотами і лугами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Будьте обережні,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 ж сталась неприємність,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бийте тривогу: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Звернутись до вчителя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 по допомогу.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2.Біологія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кабінет цей завітай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Справжній там рослинний рай.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рослини доглядати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Рукавички надягай.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Мікроскопи й препарати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порядку слід тримати.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3.Фізика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кабінеті фізики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Теж немало ризику,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на нуль його звести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виконуй ти.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890" name="Picture 2" descr="C:\Documents and Settings\Admin\Мои документы\Мои рисунки\img_403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7840" y="1066994"/>
            <a:ext cx="5423983" cy="3613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142852"/>
            <a:ext cx="750099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4.В майстерні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 ніж праску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мережу вмикати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 на килим з гуми встати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5.Інформатика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кабінеті цьому гарно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квітів багато.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Небезпека й тут на нас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 чатувати.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здоров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зберегти,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Зір не зіпсувати,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 комп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ютера частіш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 відпочивати.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Фізкультхвилинка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кабінеті інформатики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(учениця 7-го класу проводить її з учнями 3-го класу)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Розрахуйтесь по порядку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очей зробіть зарядку.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Ось така корисна вправа: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Очі вліво, очі вправо,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Вліво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вправо, вліво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вправо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розумних і для вмілих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Вправо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вліво, вправо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вліво.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Ось і ще один сюрприз: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Вгору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вниз, вгору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вниз.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8914" name="Picture 2" descr="C:\Documents and Settings\Admin\Мои документы\Мои рисунки\k081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71480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14282" y="0"/>
            <a:ext cx="85725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Ведучий: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Сподіваємось, що ви запам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ятали основні правила поведінки в кабінетах. Але, на жаль, найбільшу кількість травм учні отримують під час пустощів на перервах.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учень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Щоб у школі все у нас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Було як належить,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Кожен день черговий клас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порядком стежить.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учень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Коли ти прийшов до школи,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не поспішай ніколи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коридорах не штовхайтеся,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з дверима ти не грайся,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порядок не забудь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Всюди обережним будь.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учень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Як по східцях підійматись,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Треба, друже, постаратись.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біжи і не стрибай,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Всіх зустрічних пропускай.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учень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Ой, яка корисна охорона праці!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учень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Нам вона важлива.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учень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Нам її вивчати.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учень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Щоб життя собі та іншим врятувати.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учень: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Будьте лиш уважні на уроках всіх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Слухайте пояснення вчителів своїх.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14282" y="4857760"/>
            <a:ext cx="87868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1" i="1" u="sng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держава захищає людину у процесі праці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Ведучий.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Сьогодні у нас в гостях представник батьківського комітету, вчитель правознавства та історії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Марчук Оксана Володимирівна. Шановна Оксано Володимирівно, надаємо вам слово.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(виступ гості.)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9939" name="Picture 3" descr="C:\Documents and Settings\Admin\Мои документы\Мои рисунки\___new_171299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38290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4282" y="642918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Підсумок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Ведуча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Праця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необхідна складова життя людини. І ми всі розуміємо, що у жодному разі люди не припинять працювати. Людина хоче, може і мусить це робити: працювати відповідально і якісно. Та завжди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роботі має передувати обережність і уважність.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Витри піт солоний із чола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трудись, забувши про утому,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 людина ціниться по тому,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 вона зробила, що змогла,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Скільки сил у неї вистачало,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на світі більше щастя стало.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Учень 3-го кл.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Дорогі наші мами і тата, працюйте, але не забувайте, що ми, ваші діти, виглядаємо вас щодня живих і здорових.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Учень 3-го кл.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Шановні керівники, усіх-усіх робіт у світі потурбуйтеся про безпеку наших мама і тат, адже, і вас чекають діти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62" name="Picture 2" descr="C:\Documents and Settings\Admin\Мои документы\Мои рисунки\138316_1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2025844"/>
            <a:ext cx="3155974" cy="2314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323176"/>
            <a:ext cx="385366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Учениця 3-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Молитва.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Ангеле Божий,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охоронителю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мій,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Завжди на сторожі, біля мене стій.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моїх рідненьких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тата та матусю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Бережи в роботі, я за них молюся.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Захисти від зла, від болю і від лиха,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 праця їхня буде спокійна, мирна, тиха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43010" name="Picture 2" descr="C:\Documents and Settings\Admin\Мои документы\Мои рисунки\91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377734"/>
            <a:ext cx="3949182" cy="435771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7158" y="396697"/>
            <a:ext cx="842968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Вчитель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Дякую вам усім за спілкування. Сподіваюся, що наша сьогоднішня зустріч не була марною, адже ми таким способом намагаємося привернути увагу людей до небезпек, які нас всіх оточують і надіємося, що уважність, обережність і відповідальність допоможуть уникнути трагічних випадків, а побажання, які ви написали на віночок для батьків обов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язково здійсняться!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8643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Психологічний настрій.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8596" y="642918"/>
            <a:ext cx="84296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без батьків чого ми в світі варті?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Без маминої ласки і тепла,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Без батьківської строгості і жарту,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Без нашого родинного життя?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Мама, тато, братик, сестричка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Щодня кожен з нас поспішає до рідної домівки аби зустрітися з близькими і дорогими нам людьми.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Щоранку у мільйонах будинків по всій країні розігрується та сама стара п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єса про наших батьків і їхню роботу. Дійові особи у ній різні, але сценарій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завжди один і той самий: мама і тато ідуть на роботу.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340" name="Picture 4" descr="C:\Documents and Settings\Admin\Мои документы\Мои рисунки\1243407250_sem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7024" y="3357562"/>
            <a:ext cx="3136253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42852"/>
            <a:ext cx="857256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Батьки в усі часи намагаються допомогти своїм дітям, дати їм усе найкраще. Задля своїх дітей, заради їхнього щасливого і легкого життя, а також і для свого самоствердження дорослі люди ідуть працювати.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Існує вислів: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Перша ознака здорового життя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праця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Якщо людина вміло обрала для себе професію, то від своєї праці вона отримує насолоду, приносить користь своїм рідним і державі. Держава, в свою чергу, цінує життя і здоров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своїх громадян, охороняє їх законом в процесі праці. В Україні охорона праці здійснюється за такими нормативно-правовими актами: -  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Конституція України від 28 червня 1996 року.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України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охорону праці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 21 листопада 2002 року.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Кодекс законів про працю. Глава ХІ. Охорона праці.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Але, на жаль, не завжди у житті кожен робочий день закінчується щасливо, трапляються випадки, коли людина, безтурботно працюючи, раптово втрачає своє здоров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я, а в окремих ситуаціях, навіть, життя. У наш час 7808 дітей є сиротами внаслідок загибелі батьків на виробництві, в тому числі 162 дитини є сиротами без обох батьків. У світі кожного дня на виробництві гинуть 5000 людей. На рік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млн., травмуються 270 млн., 160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отримують професійні захворювання різної тяжкості. І на ці страшні цифри не можна не звертати уваги. Саме тому сьогодні наш урок незвичайний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урок охорони праці, урок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телепередача.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71604" y="0"/>
            <a:ext cx="6144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 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Оголошення теми і мети.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58" y="714356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телепередачі: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Безпечна праця батьків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моє щасливе майбутнє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Мета (див. вище).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Представлення ведучих. Представлення гостей: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Сьогодні у нас в гостях: - учні 3 класу та батьки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5" name="Picture 3" descr="C:\Documents and Settings\Admin\Мои документы\Мои рисунки\800px-Family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14554"/>
            <a:ext cx="6586558" cy="4388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357422" y="142852"/>
            <a:ext cx="42325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Основний етап.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5720" y="785794"/>
            <a:ext cx="857256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Ведучий.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Що таке професія? Професія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 певний вид праці. У кожній професії є свої різновиди праці, які називаються спеціальностями. Наприклад, немає професії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узагалі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є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початкових класів, учитель географії, математики, тощо, інженер може бути інженером-електриком, інженером-програмістом, інженером-механіком тощо.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Ведуча.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 професій дуже великий, їх налічується близько шести тисяч. Професії умовно поділені на п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ять груп: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людина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природа.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людина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техніка.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людина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людина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знакова система.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людина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художній образ.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Які, на вашу думку, професії належать до цих груп? Назвіть їх за допомогою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фотовернісажу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професій, який розміщений на дошці.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699" name="Picture 3" descr="F:\ліскова\200607060814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86190"/>
            <a:ext cx="1643074" cy="2190488"/>
          </a:xfrm>
          <a:prstGeom prst="rect">
            <a:avLst/>
          </a:prstGeom>
          <a:noFill/>
        </p:spPr>
      </p:pic>
      <p:pic>
        <p:nvPicPr>
          <p:cNvPr id="29700" name="Picture 4" descr="F:\ліскова\20060706081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286256"/>
            <a:ext cx="1714512" cy="2285727"/>
          </a:xfrm>
          <a:prstGeom prst="rect">
            <a:avLst/>
          </a:prstGeom>
          <a:noFill/>
        </p:spPr>
      </p:pic>
      <p:pic>
        <p:nvPicPr>
          <p:cNvPr id="29701" name="Picture 5" descr="F:\ліскова\200607060814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500438"/>
            <a:ext cx="1768314" cy="2357454"/>
          </a:xfrm>
          <a:prstGeom prst="rect">
            <a:avLst/>
          </a:prstGeom>
          <a:noFill/>
        </p:spPr>
      </p:pic>
      <p:pic>
        <p:nvPicPr>
          <p:cNvPr id="29702" name="Picture 6" descr="F:\ліскова\200607060814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357694"/>
            <a:ext cx="1643074" cy="2190488"/>
          </a:xfrm>
          <a:prstGeom prst="rect">
            <a:avLst/>
          </a:prstGeom>
          <a:noFill/>
        </p:spPr>
      </p:pic>
      <p:pic>
        <p:nvPicPr>
          <p:cNvPr id="29703" name="Picture 7" descr="F:\ліскова\200607060814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3714752"/>
            <a:ext cx="1692685" cy="2256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928670"/>
            <a:ext cx="85725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 отримали випереджувальне завдання : зробити аналіз професій ваших батьків. Прошу ознайомте нас із вашою роботою.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Учень.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 проаналізували професії наших батьків за даними групами і, визначили, що більшість батьків зайняті у системах: людина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знакові системи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 чоловік, людина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 чоловік та людина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техніка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 чоловік. Типи професій людина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природа і людина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художній образ відсутні.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Які, на вашу думку, професії найбільш небезпечні?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000232" y="142852"/>
            <a:ext cx="4775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uk-UA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Найнебезпечніші професії.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85720" y="857232"/>
            <a:ext cx="83582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Ведучий.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Кожна професія несе в собі загрозу для здоров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працівника; кожна людина підпадає під певні ризики, але найбільш небезпечними секторами  економіки в Україні є 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Ведуча.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    Гірничі роботи, будівництво метрополітенів, тунелів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підземних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споруд, шахти.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Геологорозвідувальні роботи.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Металургійні виробництва.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Виробництво і передача електроенергії та теплоенергії.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Видобування корисних копалин.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Хімічні, нафтохімічні, мікробіологічні виробництва.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7" name="Picture 3" descr="C:\Documents and Settings\Admin\Мои документы\Мои рисунки\41332_800xz_zaboja_234x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222885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C:\Documents and Settings\Admin\Мои документы\Мои рисунки\53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357562"/>
            <a:ext cx="2683281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9" name="Picture 5" descr="C:\Documents and Settings\Admin\Мои документы\Мои рисунки\k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60" y="2477442"/>
            <a:ext cx="2733675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285728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Ведучий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Машинобудування і металообробка.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Суднобудування і судноремонт.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Виробництво і ремонт літальних апаратів.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Будівельні, монтажні та ремонтно-будівельні роботи.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Лісозаготовчі роботи.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Сільське господарство.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Ведуча.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 даного переліку найбільш небезпечних професій можна зробити висновок, що найнебезпечніша професія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 робітник. Разом з тим, саме ця професія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найпоширеніша, найчисельніша, дуже важлива і необхідна людям.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Учениця.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Роботящі руки в мозолях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Зводять храми, палаци і школи,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Варять сталь у доменних печах,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Висаджують клени і тополі.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міста в місто водять поїзди,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Добувають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шахтах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в усі часи, в усі віки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пошані руки мозолясті.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0" name="Picture 2" descr="C:\Documents and Settings\Admin\Мои документы\Мои рисунки\1281001595_bu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429000"/>
            <a:ext cx="1500202" cy="231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1" name="Picture 3" descr="C:\Documents and Settings\Admin\Мои документы\Мои рисунки\PA0216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95868"/>
            <a:ext cx="1428760" cy="2198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2" name="Picture 4" descr="C:\Documents and Settings\Admin\Мои документы\Мои рисунки\00194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643314"/>
            <a:ext cx="207170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142852"/>
            <a:ext cx="864399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Ведучий.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Україні рівень виробничого травматизму, в тому числі зі смертельними наслідками досить високий порівняно з країнами Європи. Більше 70% нещасних випадків відбуваються через недостатню обізнаність працівників про безпечні методи роботи або через нехтування елементарними правилами техніки безпеки.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Ведучий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Учні нашого класу писали твори на тему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Охорона праці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Пропоную один із них послухати.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Безпечна праця батьків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моє щасливе майбутнє.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поті чола здобудь хліб свій,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сказав Бог, вигнавши людину за неслухняність із раю, і відтоді це стало заповіддю усім народам. Праця людині стала і покаранням і насолодою. Вона втомлює, забирає сили і, разом з тим, облагороджує, розвиває і удосконалює.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Якщо уважно придивитися до людини, яка працює, в ній завжди можна побачити світло духовності, величності, хоча сама вона про це не здогадується. Кожна праця є необхідною умовою духовного розвитку людини, особливо тоді, коли вона є продовженням самої людини, її творінням. Кожна праця може бути і крапкою в житті або великою масивною комою. Це тоді, коли вона вбиває, калічить, змінює здоров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я, приносить шкоду. Саме тут хочеться прокричати: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Людино,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обе-реж-но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Але розумієш, що все це марно, що твій крик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 лише згусток енергії, який вилітає з тебе і тобі при цьому боляче.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Трагічні долі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Долі тих людей, які у мирний час, переповнені жагою життя, раптово із нього йдуть. Вони молоді, досвідчені чи зовсім юні, займаються щоденною улюбленою справою, але в певний момент втрачають пильність, можливо стомлюються, можливо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Вічна пам'ять тим, хто волею випадку трагічно загинув, працюючи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Коли робите роботу, пам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ятайте про небезпеку, будьте уважні і обережні, говоріть в собі 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Господи, допоможи!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за всяким разом повторюйте: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Господи, помилуй!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Заради життя у світі, задля спокою і ясної посмішки своїх дітей!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6" name="Picture 4" descr="C:\Documents and Settings\Admin\Мои документы\Мои рисунки\43852399_eee78b50c2е_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714884"/>
            <a:ext cx="4500594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</TotalTime>
  <Words>2323</Words>
  <Application>Microsoft Office PowerPoint</Application>
  <PresentationFormat>Экран (4:3)</PresentationFormat>
  <Paragraphs>216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13</cp:revision>
  <dcterms:created xsi:type="dcterms:W3CDTF">2011-02-19T18:28:31Z</dcterms:created>
  <dcterms:modified xsi:type="dcterms:W3CDTF">2015-03-14T12:51:18Z</dcterms:modified>
</cp:coreProperties>
</file>